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870" r:id="rId2"/>
    <p:sldId id="912" r:id="rId3"/>
    <p:sldId id="915" r:id="rId4"/>
    <p:sldId id="918" r:id="rId5"/>
    <p:sldId id="913" r:id="rId6"/>
    <p:sldId id="917" r:id="rId7"/>
    <p:sldId id="919" r:id="rId8"/>
  </p:sldIdLst>
  <p:sldSz cx="9144000" cy="6858000" type="screen4x3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icom" initials="r" lastIdx="1" clrIdx="0">
    <p:extLst>
      <p:ext uri="{19B8F6BF-5375-455C-9EA6-DF929625EA0E}">
        <p15:presenceInfo xmlns:p15="http://schemas.microsoft.com/office/powerpoint/2012/main" userId="rubi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CCFF"/>
    <a:srgbClr val="FFCC66"/>
    <a:srgbClr val="CCECFF"/>
    <a:srgbClr val="FFFFFF"/>
    <a:srgbClr val="00FF00"/>
    <a:srgbClr val="FF9999"/>
    <a:srgbClr val="00CC66"/>
    <a:srgbClr val="33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4" autoAdjust="0"/>
    <p:restoredTop sz="85090" autoAdjust="0"/>
  </p:normalViewPr>
  <p:slideViewPr>
    <p:cSldViewPr>
      <p:cViewPr varScale="1">
        <p:scale>
          <a:sx n="133" d="100"/>
          <a:sy n="133" d="100"/>
        </p:scale>
        <p:origin x="33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9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2990" y="6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208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r">
              <a:defRPr sz="1300"/>
            </a:lvl1pPr>
          </a:lstStyle>
          <a:p>
            <a:fld id="{73E0E980-2F90-433E-BC6C-339094E698BF}" type="datetimeFigureOut">
              <a:rPr lang="ko-KR" altLang="en-US" smtClean="0"/>
              <a:pPr/>
              <a:t>2020. 10. 29.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208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r">
              <a:defRPr sz="1300"/>
            </a:lvl1pPr>
          </a:lstStyle>
          <a:p>
            <a:fld id="{F403B7F6-3E8B-49E6-96F4-0F7A8256C4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9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8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C6D6DA2A-119C-4519-A66E-A5FAF429B13E}" type="datetimeFigureOut">
              <a:rPr lang="ko-KR" altLang="en-US"/>
              <a:pPr>
                <a:defRPr/>
              </a:pPr>
              <a:t>2020. 10. 29.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6763"/>
            <a:ext cx="5116513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46" tIns="47373" rIns="94746" bIns="4737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6" y="4861155"/>
            <a:ext cx="5683914" cy="4605822"/>
          </a:xfrm>
          <a:prstGeom prst="rect">
            <a:avLst/>
          </a:prstGeom>
        </p:spPr>
        <p:txBody>
          <a:bodyPr vert="horz" lIns="94746" tIns="47373" rIns="94746" bIns="47373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8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47D276C9-75B2-4BF1-8DDC-C800969690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472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276C9-75B2-4BF1-8DDC-C80096969014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302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D276C9-75B2-4BF1-8DDC-C80096969014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5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D276C9-75B2-4BF1-8DDC-C80096969014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1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D276C9-75B2-4BF1-8DDC-C80096969014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4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C9AB2856-87D3-4C7F-A102-57A08BFF66B1}"/>
              </a:ext>
            </a:extLst>
          </p:cNvPr>
          <p:cNvSpPr/>
          <p:nvPr userDrawn="1"/>
        </p:nvSpPr>
        <p:spPr bwMode="auto">
          <a:xfrm>
            <a:off x="2314707" y="6454967"/>
            <a:ext cx="576064" cy="408909"/>
          </a:xfrm>
          <a:prstGeom prst="rtTriangle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600" dirty="0">
              <a:latin typeface="+mn-lt"/>
              <a:ea typeface="굴림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9F5307-D633-4BF2-84AE-2ECE439AC252}"/>
              </a:ext>
            </a:extLst>
          </p:cNvPr>
          <p:cNvSpPr/>
          <p:nvPr userDrawn="1"/>
        </p:nvSpPr>
        <p:spPr bwMode="auto">
          <a:xfrm>
            <a:off x="0" y="6462893"/>
            <a:ext cx="2339752" cy="400984"/>
          </a:xfrm>
          <a:prstGeom prst="rect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숭실대학교 </a:t>
            </a:r>
            <a:r>
              <a:rPr lang="en-US" altLang="ko-KR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융합학부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0"/>
            <a:ext cx="2051050" cy="6400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288" y="0"/>
            <a:ext cx="6005512" cy="6400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8" y="0"/>
            <a:ext cx="8208962" cy="685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990600"/>
            <a:ext cx="3810000" cy="5410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410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8" y="0"/>
            <a:ext cx="8208962" cy="685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990600"/>
            <a:ext cx="7772400" cy="54102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14201" y="1195200"/>
            <a:ext cx="8715601" cy="51120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6807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944" y="764704"/>
            <a:ext cx="8988552" cy="5688632"/>
          </a:xfrm>
        </p:spPr>
        <p:txBody>
          <a:bodyPr/>
          <a:lstStyle>
            <a:lvl1pPr marL="342900" indent="-342900">
              <a:buClr>
                <a:srgbClr val="3399FF"/>
              </a:buClr>
              <a:buFont typeface="Wingdings" panose="05000000000000000000" pitchFamily="2" charset="2"/>
              <a:buChar char="v"/>
              <a:defRPr sz="2000" b="0"/>
            </a:lvl1pPr>
            <a:lvl2pPr marL="742950" indent="-285750">
              <a:buClr>
                <a:srgbClr val="92D050"/>
              </a:buClr>
              <a:buFont typeface="Wingdings" panose="05000000000000000000" pitchFamily="2" charset="2"/>
              <a:buChar char="l"/>
              <a:defRPr sz="2000" b="0"/>
            </a:lvl2pPr>
            <a:lvl3pPr marL="1143000" indent="-228600">
              <a:buClr>
                <a:srgbClr val="3399FF"/>
              </a:buClr>
              <a:buFont typeface="Wingdings" panose="05000000000000000000" pitchFamily="2" charset="2"/>
              <a:buChar char="v"/>
              <a:defRPr sz="2000" b="0"/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l"/>
              <a:defRPr sz="2000" b="0"/>
            </a:lvl4pPr>
            <a:lvl5pPr>
              <a:buClr>
                <a:srgbClr val="3399FF"/>
              </a:buClr>
              <a:defRPr sz="20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9269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96" y="764704"/>
            <a:ext cx="9073008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22474" y="6484400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8147FD-4EAA-48FF-AB13-B0462380870E}" type="slidenum">
              <a:rPr kumimoji="0" lang="en-US" altLang="ko-KR" sz="1600" b="1" kern="1200" smtClean="0">
                <a:solidFill>
                  <a:schemeClr val="tx1"/>
                </a:solidFill>
                <a:latin typeface="굴림" pitchFamily="50" charset="-127"/>
                <a:ea typeface="돋움체" pitchFamily="49" charset="-127"/>
                <a:cs typeface="+mn-cs"/>
              </a:rPr>
              <a:pPr/>
              <a:t>‹#›</a:t>
            </a:fld>
            <a:endParaRPr lang="ko-KR" altLang="en-US" sz="1600" b="1" dirty="0">
              <a:latin typeface="+mn-lt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A628A366-25A0-4B0B-BF6E-616A218B0DA3}"/>
              </a:ext>
            </a:extLst>
          </p:cNvPr>
          <p:cNvSpPr/>
          <p:nvPr userDrawn="1"/>
        </p:nvSpPr>
        <p:spPr bwMode="auto">
          <a:xfrm>
            <a:off x="2314707" y="6454967"/>
            <a:ext cx="576064" cy="408909"/>
          </a:xfrm>
          <a:prstGeom prst="rtTriangle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600" dirty="0">
              <a:latin typeface="+mn-lt"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33E79E-A811-4E59-B6FD-206194FB4D69}"/>
              </a:ext>
            </a:extLst>
          </p:cNvPr>
          <p:cNvSpPr/>
          <p:nvPr userDrawn="1"/>
        </p:nvSpPr>
        <p:spPr bwMode="auto">
          <a:xfrm>
            <a:off x="0" y="6462893"/>
            <a:ext cx="2339752" cy="400984"/>
          </a:xfrm>
          <a:prstGeom prst="rect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숭실대학교 </a:t>
            </a:r>
            <a:r>
              <a:rPr lang="en-US" altLang="ko-KR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융합학부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8" r:id="rId1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v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92D050"/>
        </a:buClr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v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92D050"/>
        </a:buClr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v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yahello/racing-game" TargetMode="External"/><Relationship Id="rId7" Type="http://schemas.openxmlformats.org/officeDocument/2006/relationships/hyperlink" Target="https://developers.google.com/assistant/sdk/guides/service/python/" TargetMode="External"/><Relationship Id="rId2" Type="http://schemas.openxmlformats.org/officeDocument/2006/relationships/hyperlink" Target="https://github.com/Playjasb2/Brick-Breaker-Pygame%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eekyTim/PiClock" TargetMode="External"/><Relationship Id="rId5" Type="http://schemas.openxmlformats.org/officeDocument/2006/relationships/hyperlink" Target="https://github.com/JosephSamela/led-matrix-weatherstation/blob/master/weatherstation.py" TargetMode="External"/><Relationship Id="rId4" Type="http://schemas.openxmlformats.org/officeDocument/2006/relationships/hyperlink" Target="https://inventwithpython.com/pygcurse/demo_dodger.p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619672" y="4221088"/>
            <a:ext cx="6102827" cy="1656184"/>
          </a:xfrm>
        </p:spPr>
        <p:txBody>
          <a:bodyPr/>
          <a:lstStyle/>
          <a:p>
            <a:r>
              <a:rPr lang="ko-KR" altLang="en-US" sz="2400" dirty="0"/>
              <a:t>오픈소스기초설계 </a:t>
            </a:r>
            <a:r>
              <a:rPr lang="en-US" altLang="ko-KR" sz="2400" dirty="0"/>
              <a:t>(</a:t>
            </a:r>
            <a:r>
              <a:rPr lang="ko-KR" altLang="en-US" sz="2400" dirty="0"/>
              <a:t>가</a:t>
            </a:r>
            <a:r>
              <a:rPr lang="en-US" altLang="ko-KR" sz="2400" dirty="0"/>
              <a:t>)</a:t>
            </a:r>
            <a:r>
              <a:rPr lang="ko-KR" altLang="en-US" sz="2400" dirty="0"/>
              <a:t>반 </a:t>
            </a:r>
            <a:r>
              <a:rPr lang="en-US" altLang="ko-KR" sz="2400" dirty="0"/>
              <a:t>6</a:t>
            </a:r>
            <a:r>
              <a:rPr lang="ko-KR" altLang="en-US" sz="2400" dirty="0"/>
              <a:t>팀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dirty="0" err="1"/>
              <a:t>백성준</a:t>
            </a:r>
            <a:r>
              <a:rPr lang="en-US" altLang="ko-KR" dirty="0"/>
              <a:t>,</a:t>
            </a:r>
            <a:r>
              <a:rPr lang="ko-KR" altLang="en-US" dirty="0"/>
              <a:t> 이지훈</a:t>
            </a:r>
            <a:r>
              <a:rPr lang="en-US" altLang="ko-KR" dirty="0"/>
              <a:t>,</a:t>
            </a:r>
            <a:r>
              <a:rPr lang="ko-KR" altLang="en-US" dirty="0"/>
              <a:t> 이수현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512288"/>
          </a:xfrm>
        </p:spPr>
        <p:txBody>
          <a:bodyPr anchor="ctr"/>
          <a:lstStyle/>
          <a:p>
            <a:pPr algn="ctr"/>
            <a:r>
              <a:rPr lang="en-US" altLang="ko-KR" dirty="0">
                <a:latin typeface="맑은 고딕"/>
                <a:ea typeface="맑은 고딕"/>
              </a:rPr>
              <a:t>LED Matrix Game Play and Information</a:t>
            </a:r>
            <a:br>
              <a:rPr lang="en-US" altLang="ko-KR" dirty="0">
                <a:latin typeface="맑은 고딕"/>
                <a:ea typeface="맑은 고딕"/>
              </a:rPr>
            </a:br>
            <a:r>
              <a:rPr lang="en-US" altLang="ko-KR" dirty="0">
                <a:latin typeface="맑은 고딕"/>
                <a:ea typeface="맑은 고딕"/>
              </a:rPr>
              <a:t>Project Plan</a:t>
            </a:r>
            <a:endParaRPr lang="ko-KR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951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sym typeface="Wingdings" panose="05000000000000000000" pitchFamily="2" charset="2"/>
              </a:rPr>
              <a:t>게임플레이와 더불어 날씨와 </a:t>
            </a:r>
            <a:r>
              <a:rPr lang="ko-KR" altLang="en-US" sz="1800" dirty="0" err="1">
                <a:sym typeface="Wingdings" panose="05000000000000000000" pitchFamily="2" charset="2"/>
              </a:rPr>
              <a:t>시간관련</a:t>
            </a:r>
            <a:r>
              <a:rPr lang="ko-KR" altLang="en-US" sz="1800" dirty="0">
                <a:sym typeface="Wingdings" panose="05000000000000000000" pitchFamily="2" charset="2"/>
              </a:rPr>
              <a:t> 정보도 제공할 수 있는 시스템 구현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	</a:t>
            </a:r>
            <a:r>
              <a:rPr lang="ko-KR" altLang="en-US" sz="1200" dirty="0">
                <a:sym typeface="Wingdings" panose="05000000000000000000" pitchFamily="2" charset="2"/>
              </a:rPr>
              <a:t>   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</a:rPr>
              <a:t>LED Matrix </a:t>
            </a:r>
            <a:r>
              <a:rPr lang="ko-KR" altLang="en-US" sz="1800" dirty="0">
                <a:sym typeface="Wingdings" panose="05000000000000000000" pitchFamily="2" charset="2"/>
              </a:rPr>
              <a:t>출력을 통해 플레이 할 수 있는 게임들을 구현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Bricks-breaker game</a:t>
            </a: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Dodger game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닉네임 입력을 통한 점수 기록 저장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>
              <a:buSzPct val="150000"/>
              <a:buFont typeface="Arial" panose="020B0604020202020204" pitchFamily="34" charset="0"/>
              <a:buChar char="•"/>
            </a:pP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날씨 및 시간 정보 제공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음성인식을 통한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LED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Matrix</a:t>
            </a:r>
            <a:r>
              <a:rPr lang="ko-KR" altLang="en-US" sz="1800" dirty="0">
                <a:sym typeface="Wingdings" panose="05000000000000000000" pitchFamily="2" charset="2"/>
              </a:rPr>
              <a:t>와 스피커를 통한 날씨 및 </a:t>
            </a:r>
            <a:r>
              <a:rPr lang="ko-KR" altLang="en-US" sz="1800" dirty="0" err="1">
                <a:sym typeface="Wingdings" panose="05000000000000000000" pitchFamily="2" charset="2"/>
              </a:rPr>
              <a:t>시간정보</a:t>
            </a:r>
            <a:r>
              <a:rPr lang="ko-KR" altLang="en-US" sz="1800" dirty="0">
                <a:sym typeface="Wingdings" panose="05000000000000000000" pitchFamily="2" charset="2"/>
              </a:rPr>
              <a:t> 출력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게임플레이 중 현재 시간 및 게임 플레이 시간 제공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457200" lvl="1" indent="0">
              <a:buSzPct val="150000"/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다양한 입력 방식 활용</a:t>
            </a:r>
            <a:r>
              <a:rPr lang="en-US" altLang="ko-KR" sz="1800" dirty="0"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sym typeface="Wingdings" panose="05000000000000000000" pitchFamily="2" charset="2"/>
              </a:rPr>
              <a:t> 사용자가 원하는 입력방식 선택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거리감지센서를 통한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키보드를 통한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마이크를 통한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457200" lvl="1" indent="0">
              <a:buSzPct val="150000"/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 algn="r"/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699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배경과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sym typeface="Wingdings" panose="05000000000000000000" pitchFamily="2" charset="2"/>
              </a:rPr>
              <a:t>게임플레이 </a:t>
            </a:r>
            <a:r>
              <a:rPr lang="en-US" altLang="ko-KR" sz="1800" dirty="0">
                <a:sym typeface="Wingdings" panose="05000000000000000000" pitchFamily="2" charset="2"/>
              </a:rPr>
              <a:t>+</a:t>
            </a:r>
            <a:r>
              <a:rPr lang="ko-KR" altLang="en-US" sz="1800" dirty="0">
                <a:sym typeface="Wingdings" panose="05000000000000000000" pitchFamily="2" charset="2"/>
              </a:rPr>
              <a:t> 시간 및 날씨 정보 제공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게임을 하지 않을 때도 사용할 수 있도록 하여 </a:t>
            </a:r>
            <a:r>
              <a:rPr lang="ko-KR" altLang="en-US" sz="1800" dirty="0" err="1">
                <a:sym typeface="Wingdings" panose="05000000000000000000" pitchFamily="2" charset="2"/>
              </a:rPr>
              <a:t>활용성을</a:t>
            </a:r>
            <a:r>
              <a:rPr lang="ko-KR" altLang="en-US" sz="1800" dirty="0">
                <a:sym typeface="Wingdings" panose="05000000000000000000" pitchFamily="2" charset="2"/>
              </a:rPr>
              <a:t> 높일 수 있을 것 같다는 생각을 하였다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초소형 컴퓨터인 점을 고려하였을 때</a:t>
            </a:r>
            <a:r>
              <a:rPr lang="en-US" altLang="ko-KR" sz="1800" dirty="0"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sym typeface="Wingdings" panose="05000000000000000000" pitchFamily="2" charset="2"/>
              </a:rPr>
              <a:t> 한가지 기능만 수행하기보단 두가지 이상의 기능을 수행한다면 좋을 것 같다고 생각을 하였다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게임플레이 중 게임을 진행한 시간과 </a:t>
            </a:r>
            <a:r>
              <a:rPr lang="ko-KR" altLang="en-US" sz="1800" dirty="0" err="1">
                <a:sym typeface="Wingdings" panose="05000000000000000000" pitchFamily="2" charset="2"/>
              </a:rPr>
              <a:t>현재시간을</a:t>
            </a:r>
            <a:r>
              <a:rPr lang="ko-KR" altLang="en-US" sz="1800" dirty="0">
                <a:sym typeface="Wingdings" panose="05000000000000000000" pitchFamily="2" charset="2"/>
              </a:rPr>
              <a:t> 확인하면서 유저가 스스로 플레이타임을 조절할 수 있도록 하였다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게임플레이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LED Matrix</a:t>
            </a:r>
            <a:r>
              <a:rPr lang="ko-KR" altLang="en-US" sz="1800" dirty="0">
                <a:sym typeface="Wingdings" panose="05000000000000000000" pitchFamily="2" charset="2"/>
              </a:rPr>
              <a:t> 출력을 활용할 수 있는 선택지 중에</a:t>
            </a:r>
            <a:r>
              <a:rPr lang="en-US" altLang="ko-KR" sz="1800" dirty="0"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sym typeface="Wingdings" panose="05000000000000000000" pitchFamily="2" charset="2"/>
              </a:rPr>
              <a:t> 추억의 </a:t>
            </a:r>
            <a:r>
              <a:rPr lang="ko-KR" altLang="en-US" sz="1800" dirty="0" err="1">
                <a:sym typeface="Wingdings" panose="05000000000000000000" pitchFamily="2" charset="2"/>
              </a:rPr>
              <a:t>고전게임을</a:t>
            </a:r>
            <a:r>
              <a:rPr lang="ko-KR" altLang="en-US" sz="1800" dirty="0">
                <a:sym typeface="Wingdings" panose="05000000000000000000" pitchFamily="2" charset="2"/>
              </a:rPr>
              <a:t> 구현하는 것이 잘 어울러 진다는 생각을 하였다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하지만 기본적인 고전게임 플레이와는 다르게 다양한 입력을 활용하여 차별성을 둔다면 플레이하는 유저가 지루하지 않게 게임을 할 수 있을 것이라는 생각이 들었다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입력 방식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거리감지센서 </a:t>
            </a:r>
            <a:r>
              <a:rPr lang="en-US" altLang="ko-KR" sz="1800" dirty="0">
                <a:sym typeface="Wingdings" panose="05000000000000000000" pitchFamily="2" charset="2"/>
              </a:rPr>
              <a:t>– </a:t>
            </a:r>
            <a:r>
              <a:rPr lang="ko-KR" altLang="en-US" sz="1800" dirty="0">
                <a:sym typeface="Wingdings" panose="05000000000000000000" pitchFamily="2" charset="2"/>
              </a:rPr>
              <a:t>게임에 활용도가 높은 센서는 아니지만 오히려 그 점이 더욱 신선함을 제공할 수 있을 것이라는 생각이 들었다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319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369E6E5-B208-B444-A700-A861B0F0CCB3}"/>
              </a:ext>
            </a:extLst>
          </p:cNvPr>
          <p:cNvSpPr txBox="1">
            <a:spLocks/>
          </p:cNvSpPr>
          <p:nvPr/>
        </p:nvSpPr>
        <p:spPr bwMode="auto">
          <a:xfrm>
            <a:off x="3955726" y="764258"/>
            <a:ext cx="452405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panose="05000000000000000000" pitchFamily="2" charset="2"/>
              <a:buChar char="v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anose="05000000000000000000" pitchFamily="2" charset="2"/>
              <a:buChar char="l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panose="05000000000000000000" pitchFamily="2" charset="2"/>
              <a:buChar char="v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anose="05000000000000000000" pitchFamily="2" charset="2"/>
              <a:buChar char="l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Font typeface="Wingdings" panose="05000000000000000000" pitchFamily="2" charset="2"/>
              <a:buChar char="v"/>
              <a:defRPr kumimoji="1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kern="0" dirty="0">
                <a:sym typeface="Wingdings" panose="05000000000000000000" pitchFamily="2" charset="2"/>
              </a:rPr>
              <a:t>고전게임</a:t>
            </a:r>
            <a:endParaRPr lang="en-US" altLang="ko-KR" sz="1600" kern="0" dirty="0">
              <a:sym typeface="Wingdings" panose="05000000000000000000" pitchFamily="2" charset="2"/>
            </a:endParaRPr>
          </a:p>
          <a:p>
            <a:pPr lvl="1"/>
            <a:r>
              <a:rPr lang="en-US" altLang="ko-KR" sz="1600" kern="0" dirty="0">
                <a:sym typeface="Wingdings" panose="05000000000000000000" pitchFamily="2" charset="2"/>
              </a:rPr>
              <a:t>Bricks Breaker Game, Dodger Game</a:t>
            </a:r>
          </a:p>
          <a:p>
            <a:pPr marL="457200" lvl="1" indent="0"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r>
              <a:rPr lang="ko-KR" altLang="en-US" sz="1600" kern="0" dirty="0">
                <a:sym typeface="Wingdings" panose="05000000000000000000" pitchFamily="2" charset="2"/>
              </a:rPr>
              <a:t>사용되는 하드웨어</a:t>
            </a:r>
            <a:endParaRPr lang="en-US" altLang="ko-KR" sz="1600" kern="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kern="0" dirty="0">
                <a:sym typeface="Wingdings" panose="05000000000000000000" pitchFamily="2" charset="2"/>
              </a:rPr>
              <a:t>스마트폰</a:t>
            </a:r>
            <a:r>
              <a:rPr lang="en-US" altLang="ko-KR" sz="1600" kern="0" dirty="0">
                <a:sym typeface="Wingdings" panose="05000000000000000000" pitchFamily="2" charset="2"/>
              </a:rPr>
              <a:t>,</a:t>
            </a:r>
            <a:r>
              <a:rPr lang="ko-KR" altLang="en-US" sz="1600" kern="0" dirty="0">
                <a:sym typeface="Wingdings" panose="05000000000000000000" pitchFamily="2" charset="2"/>
              </a:rPr>
              <a:t> 오락실 게임기</a:t>
            </a:r>
            <a:endParaRPr lang="en-US" altLang="ko-KR" sz="1600" kern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endParaRPr lang="en-US" altLang="ko-KR" sz="1600" kern="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sz="1600" kern="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kern="0" dirty="0">
              <a:sym typeface="Wingdings" panose="05000000000000000000" pitchFamily="2" charset="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br>
              <a:rPr lang="en-US" altLang="ko-KR" kern="0" dirty="0">
                <a:sym typeface="Wingdings" panose="05000000000000000000" pitchFamily="2" charset="2"/>
              </a:rPr>
            </a:br>
            <a:r>
              <a:rPr lang="en-US" altLang="ko-KR" kern="0" dirty="0">
                <a:sym typeface="Wingdings" panose="05000000000000000000" pitchFamily="2" charset="2"/>
              </a:rPr>
              <a:t>	</a:t>
            </a: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  <a:p>
            <a:endParaRPr lang="en-US" altLang="ko-KR" kern="0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제품 및 유사 서비스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" y="764703"/>
            <a:ext cx="4663552" cy="5715519"/>
          </a:xfrm>
        </p:spPr>
        <p:txBody>
          <a:bodyPr/>
          <a:lstStyle/>
          <a:p>
            <a:r>
              <a:rPr lang="ko-KR" altLang="en-US" sz="1600" dirty="0">
                <a:sym typeface="Wingdings" panose="05000000000000000000" pitchFamily="2" charset="2"/>
              </a:rPr>
              <a:t>스마트폰 모바일 게임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 err="1">
                <a:sym typeface="Wingdings" panose="05000000000000000000" pitchFamily="2" charset="2"/>
              </a:rPr>
              <a:t>슈퍼펭귄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레이디 버그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날씨 및 시간 정보 제공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ym typeface="Wingdings" panose="05000000000000000000" pitchFamily="2" charset="2"/>
              </a:rPr>
              <a:t>아이폰 기본 앱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6" name="그림 15" descr="음식이(가) 표시된 사진&#10;&#10;자동 생성된 설명">
            <a:extLst>
              <a:ext uri="{FF2B5EF4-FFF2-40B4-BE49-F238E27FC236}">
                <a16:creationId xmlns:a16="http://schemas.microsoft.com/office/drawing/2014/main" id="{7538AF92-6AAE-294E-B791-9D2461B3B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20604"/>
            <a:ext cx="1107707" cy="1699422"/>
          </a:xfrm>
          <a:prstGeom prst="rect">
            <a:avLst/>
          </a:prstGeom>
        </p:spPr>
      </p:pic>
      <p:pic>
        <p:nvPicPr>
          <p:cNvPr id="1028" name="Picture 4" descr="슈퍼펭귄 (Super Penguins) - Overview - Google Play Store - South Korea">
            <a:extLst>
              <a:ext uri="{FF2B5EF4-FFF2-40B4-BE49-F238E27FC236}">
                <a16:creationId xmlns:a16="http://schemas.microsoft.com/office/drawing/2014/main" id="{A237DA5E-EE2B-424B-8EDF-0A0DD481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5"/>
            <a:ext cx="1067032" cy="170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66D3FF-4FFA-0542-85FE-938FC375B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6" y="4119509"/>
            <a:ext cx="1109700" cy="19737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4A93DC-98A5-B046-B67D-277982B62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149080"/>
            <a:ext cx="1109700" cy="19737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020B13-85FE-4043-B827-1A4CED669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36628"/>
            <a:ext cx="1424855" cy="17112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04351A9-2DED-D74C-9006-F347ABEF0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21" y="1435753"/>
            <a:ext cx="1459780" cy="1711241"/>
          </a:xfrm>
          <a:prstGeom prst="rect">
            <a:avLst/>
          </a:prstGeom>
        </p:spPr>
      </p:pic>
      <p:pic>
        <p:nvPicPr>
          <p:cNvPr id="32" name="그림 31" descr="실내, 앉아있는, 노트북, 컴퓨터이(가) 표시된 사진&#10;&#10;자동 생성된 설명">
            <a:extLst>
              <a:ext uri="{FF2B5EF4-FFF2-40B4-BE49-F238E27FC236}">
                <a16:creationId xmlns:a16="http://schemas.microsoft.com/office/drawing/2014/main" id="{3B538367-7E0A-5B4B-9AE1-8862B64269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3" y="4005064"/>
            <a:ext cx="1424855" cy="2460310"/>
          </a:xfrm>
          <a:prstGeom prst="rect">
            <a:avLst/>
          </a:prstGeom>
        </p:spPr>
      </p:pic>
      <p:pic>
        <p:nvPicPr>
          <p:cNvPr id="33" name="Picture 6" descr="iPhone 8 - Wikipedia">
            <a:extLst>
              <a:ext uri="{FF2B5EF4-FFF2-40B4-BE49-F238E27FC236}">
                <a16:creationId xmlns:a16="http://schemas.microsoft.com/office/drawing/2014/main" id="{FF8533B6-1331-5E46-BDEB-89FA5A88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49081"/>
            <a:ext cx="1031547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02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사용할 오픈 소스들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" y="764704"/>
            <a:ext cx="8988552" cy="5688632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게임 소스코드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Brick-Breaker-</a:t>
            </a:r>
            <a:r>
              <a:rPr lang="en-US" altLang="ko-KR" dirty="0" err="1">
                <a:sym typeface="Wingdings" panose="05000000000000000000" pitchFamily="2" charset="2"/>
              </a:rPr>
              <a:t>Pygame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https://github.com/Playjasb2/Brick-Breaker-Pygame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Dodger Game 1 - 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https://github.com/vyahello/racing-game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Dodger Game 2 - </a:t>
            </a:r>
            <a:r>
              <a:rPr lang="en-US" altLang="ko-KR" dirty="0">
                <a:sym typeface="Wingdings" panose="05000000000000000000" pitchFamily="2" charset="2"/>
                <a:hlinkClick r:id="rId4"/>
              </a:rPr>
              <a:t>https://inventwithpython.com/pygcurse/demo_dodger.py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날씨 및 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5"/>
              </a:rPr>
              <a:t>https://github.com/JosephSamela/led-matrix-weatherstation/blob/master/weatherstation.py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6"/>
              </a:rPr>
              <a:t>https://github.com/GeekyTim/PiClock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음성인식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Google STT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" altLang="ko-Kore-KR" dirty="0">
                <a:hlinkClick r:id="rId7"/>
              </a:rPr>
              <a:t>https://developers.google.com/assistant/sdk/guides/service/python/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23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역할과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" y="764704"/>
            <a:ext cx="8988552" cy="5688632"/>
          </a:xfrm>
        </p:spPr>
        <p:txBody>
          <a:bodyPr/>
          <a:lstStyle/>
          <a:p>
            <a:r>
              <a:rPr lang="ko-KR" altLang="en-US" dirty="0"/>
              <a:t>공동 역할</a:t>
            </a:r>
            <a:endParaRPr lang="en-US" altLang="ko-KR" dirty="0"/>
          </a:p>
          <a:p>
            <a:pPr lvl="1"/>
            <a:r>
              <a:rPr lang="ko-KR" altLang="en-US" dirty="0"/>
              <a:t>기본적인 게임 오픈소스 코드 분석 및 활용</a:t>
            </a:r>
            <a:endParaRPr lang="en-US" altLang="ko-KR" dirty="0"/>
          </a:p>
          <a:p>
            <a:pPr lvl="1"/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en-US" altLang="ko-KR" dirty="0" err="1"/>
              <a:t>RPi.GPIO</a:t>
            </a:r>
            <a:r>
              <a:rPr lang="en-US" altLang="ko-KR" dirty="0"/>
              <a:t> </a:t>
            </a:r>
            <a:r>
              <a:rPr lang="ko-KR" altLang="en-US" dirty="0"/>
              <a:t>모듈을 활용하여 </a:t>
            </a:r>
            <a:r>
              <a:rPr lang="en-US" altLang="ko-KR" dirty="0"/>
              <a:t>LED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 로 출력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r>
              <a:rPr lang="ko-KR" altLang="en-US" dirty="0" err="1"/>
              <a:t>백성준</a:t>
            </a:r>
            <a:endParaRPr lang="en-US" altLang="ko-KR" dirty="0"/>
          </a:p>
          <a:p>
            <a:pPr lvl="1"/>
            <a:r>
              <a:rPr lang="ko-KR" altLang="en-US" dirty="0"/>
              <a:t>거리감지센서를 활용한 입력 구현 및 이를 게임에 적용</a:t>
            </a:r>
            <a:endParaRPr lang="en-US" altLang="ko-KR" dirty="0"/>
          </a:p>
          <a:p>
            <a:pPr marL="0" indent="0">
              <a:buNone/>
            </a:pPr>
            <a:r>
              <a:rPr lang="en" altLang="ko-Kore-KR" dirty="0"/>
              <a:t>	</a:t>
            </a:r>
            <a:endParaRPr lang="en-US" altLang="ko-KR" dirty="0"/>
          </a:p>
          <a:p>
            <a:r>
              <a:rPr lang="ko-KR" altLang="en-US" dirty="0"/>
              <a:t>이지훈</a:t>
            </a:r>
            <a:endParaRPr lang="en-US" altLang="ko-KR" dirty="0"/>
          </a:p>
          <a:p>
            <a:pPr lvl="1"/>
            <a:r>
              <a:rPr lang="ko-KR" altLang="en-US" dirty="0"/>
              <a:t>키보드 입력과 오디오 입출력 환경 구현</a:t>
            </a:r>
            <a:endParaRPr lang="en-US" altLang="ko-KR" dirty="0"/>
          </a:p>
          <a:p>
            <a:pPr lvl="1"/>
            <a:r>
              <a:rPr lang="en" altLang="ko-Kore-KR" dirty="0"/>
              <a:t>Google STT </a:t>
            </a:r>
            <a:r>
              <a:rPr lang="ko-KR" altLang="en-US" dirty="0"/>
              <a:t>활용하여 음성인식 센서 작 동 및 음성 입력 활성화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이수현</a:t>
            </a:r>
            <a:endParaRPr lang="en-US" altLang="ko-KR" dirty="0"/>
          </a:p>
          <a:p>
            <a:pPr lvl="1"/>
            <a:r>
              <a:rPr lang="ko-KR" altLang="en-US" dirty="0"/>
              <a:t>날씨 및 시간 정보 </a:t>
            </a:r>
            <a:r>
              <a:rPr lang="en-US" altLang="ko-KR" dirty="0"/>
              <a:t>LED Matrix </a:t>
            </a:r>
            <a:r>
              <a:rPr lang="ko-KR" altLang="en-US" dirty="0"/>
              <a:t>출력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929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차별성 및 평가기준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" y="764704"/>
            <a:ext cx="8988552" cy="5688632"/>
          </a:xfrm>
        </p:spPr>
        <p:txBody>
          <a:bodyPr/>
          <a:lstStyle/>
          <a:p>
            <a:r>
              <a:rPr lang="ko-KR" altLang="en-US" dirty="0"/>
              <a:t>차별성</a:t>
            </a:r>
            <a:endParaRPr lang="en-US" altLang="ko-KR" dirty="0"/>
          </a:p>
          <a:p>
            <a:pPr lvl="1"/>
            <a:r>
              <a:rPr lang="ko-KR" altLang="en-US" dirty="0"/>
              <a:t>게임플레이 중에 플레이시간과 현재 시간을 확인할 수 있어 유저가 스스로 플레이하는 시간을 조절할 수 있도록 해준다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게임플레이에 거리감지센서와 같이 새로운 입력방식을 활용하여 신선함을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게임을 플레이하지 않을 때에도 시간 및 날씨정보를 상시적으로 확인할 수 있도록 하여 </a:t>
            </a:r>
            <a:r>
              <a:rPr lang="ko-KR" altLang="en-US" dirty="0" err="1"/>
              <a:t>활용성을</a:t>
            </a:r>
            <a:r>
              <a:rPr lang="ko-KR" altLang="en-US" dirty="0"/>
              <a:t> 높인다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 평가기준</a:t>
            </a:r>
            <a:endParaRPr lang="en-US" altLang="ko-KR" dirty="0"/>
          </a:p>
          <a:p>
            <a:pPr lvl="1"/>
            <a:r>
              <a:rPr lang="ko-KR" altLang="en-US" dirty="0"/>
              <a:t>센서를 통한 입력이 잘 이루어지고 게임에 매끄럽게 적용되는가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게임플레이 입력 중 </a:t>
            </a:r>
            <a:r>
              <a:rPr lang="ko-KR" altLang="en-US" dirty="0" err="1"/>
              <a:t>음성입력과</a:t>
            </a:r>
            <a:r>
              <a:rPr lang="ko-KR" altLang="en-US" dirty="0"/>
              <a:t> 게임화면 출력 중 </a:t>
            </a:r>
            <a:r>
              <a:rPr lang="ko-KR" altLang="en-US" dirty="0" err="1"/>
              <a:t>음성출력이</a:t>
            </a:r>
            <a:r>
              <a:rPr lang="ko-KR" altLang="en-US" dirty="0"/>
              <a:t> 동시적으로 잘 이뤄지는가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전체적인 시나리오 구성이 계획하였던 데로 잘 이루어 졌는가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(</a:t>
            </a:r>
            <a:r>
              <a:rPr lang="ko-KR" altLang="en-US" dirty="0"/>
              <a:t>메인화면에서 기능 선택 후 게임 플레이 및 스코어보드 출력까지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0928336"/>
      </p:ext>
    </p:extLst>
  </p:cSld>
  <p:clrMapOvr>
    <a:masterClrMapping/>
  </p:clrMapOvr>
</p:sld>
</file>

<file path=ppt/theme/theme1.xml><?xml version="1.0" encoding="utf-8"?>
<a:theme xmlns:a="http://schemas.openxmlformats.org/drawingml/2006/main" name="palmpalm-overview">
  <a:themeElements>
    <a:clrScheme name="palmpalm-overvie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lmpalm-overview">
      <a:majorFont>
        <a:latin typeface="Arial"/>
        <a:ea typeface="돋움체"/>
        <a:cs typeface=""/>
      </a:majorFont>
      <a:minorFont>
        <a:latin typeface="Arial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algn="ctr">
          <a:buClr>
            <a:srgbClr val="3399FF"/>
          </a:buClr>
          <a:defRPr sz="1600" b="1" kern="0" dirty="0" smtClean="0"/>
        </a:defPPr>
      </a:lstStyle>
    </a:txDef>
  </a:objectDefaults>
  <a:extraClrSchemeLst>
    <a:extraClrScheme>
      <a:clrScheme name="palmpalm-overvie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mpalm-overvie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ITRC워크샵20111124_이은규</Template>
  <TotalTime>85199</TotalTime>
  <Words>511</Words>
  <Application>Microsoft Macintosh PowerPoint</Application>
  <PresentationFormat>화면 슬라이드 쇼(4:3)</PresentationFormat>
  <Paragraphs>136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Arial Unicode MS</vt:lpstr>
      <vt:lpstr>굴림</vt:lpstr>
      <vt:lpstr>맑은 고딕</vt:lpstr>
      <vt:lpstr>Arial</vt:lpstr>
      <vt:lpstr>Wingdings</vt:lpstr>
      <vt:lpstr>palmpalm-overview</vt:lpstr>
      <vt:lpstr>LED Matrix Game Play and Information Project Plan</vt:lpstr>
      <vt:lpstr>프로젝트 목표</vt:lpstr>
      <vt:lpstr>배경과 동기</vt:lpstr>
      <vt:lpstr>유사 제품 및 유사 서비스 조사</vt:lpstr>
      <vt:lpstr>프로젝트에 사용할 오픈 소스들</vt:lpstr>
      <vt:lpstr>팀원 역할과 일정</vt:lpstr>
      <vt:lpstr>프로젝트 차별성 및 평가기준</vt:lpstr>
    </vt:vector>
  </TitlesOfParts>
  <Company>auney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최진영</dc:creator>
  <cp:lastModifiedBy>백성준</cp:lastModifiedBy>
  <cp:revision>10149</cp:revision>
  <cp:lastPrinted>2019-02-18T04:44:27Z</cp:lastPrinted>
  <dcterms:created xsi:type="dcterms:W3CDTF">2012-03-05T16:57:15Z</dcterms:created>
  <dcterms:modified xsi:type="dcterms:W3CDTF">2020-10-29T03:03:51Z</dcterms:modified>
</cp:coreProperties>
</file>